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notesMasterIdLst>
    <p:notesMasterId r:id="rId14"/>
  </p:notesMasterIdLst>
  <p:sldIdLst>
    <p:sldId id="264" r:id="rId2"/>
    <p:sldId id="265" r:id="rId3"/>
    <p:sldId id="266" r:id="rId4"/>
    <p:sldId id="257" r:id="rId5"/>
    <p:sldId id="259" r:id="rId6"/>
    <p:sldId id="270" r:id="rId7"/>
    <p:sldId id="258" r:id="rId8"/>
    <p:sldId id="260" r:id="rId9"/>
    <p:sldId id="269" r:id="rId10"/>
    <p:sldId id="271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24" autoAdjust="0"/>
    <p:restoredTop sz="94660"/>
  </p:normalViewPr>
  <p:slideViewPr>
    <p:cSldViewPr snapToGrid="0">
      <p:cViewPr varScale="1">
        <p:scale>
          <a:sx n="72" d="100"/>
          <a:sy n="72" d="100"/>
        </p:scale>
        <p:origin x="8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B9CD5-B126-401E-B841-6229085A4A01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04287-682A-49D2-8897-00CF4AF8B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90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1A9AC-6DC0-4B8E-AB92-E000ED944B2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082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1A9AC-6DC0-4B8E-AB92-E000ED944B2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846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804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smtClean="0"/>
              <a:t>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858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smtClean="0"/>
              <a:t>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00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smtClean="0"/>
              <a:t>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855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714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smtClean="0"/>
              <a:t>8/19/2020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60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smtClean="0"/>
              <a:t>8/19/2020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062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smtClean="0"/>
              <a:t>8/19/2020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414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smtClean="0"/>
              <a:t>8/19/2020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574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smtClean="0"/>
              <a:t>8/19/2020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541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64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063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AkuKKJ8dN0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10ED66-F9C4-4C09-9271-4CB882CC4120}"/>
              </a:ext>
            </a:extLst>
          </p:cNvPr>
          <p:cNvSpPr txBox="1"/>
          <p:nvPr/>
        </p:nvSpPr>
        <p:spPr>
          <a:xfrm>
            <a:off x="4270941" y="2454849"/>
            <a:ext cx="3650118" cy="1077218"/>
          </a:xfrm>
          <a:prstGeom prst="rect">
            <a:avLst/>
          </a:prstGeom>
          <a:noFill/>
          <a:ln w="60325" cmpd="dbl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/>
              <a:t>Virtual Open House</a:t>
            </a:r>
          </a:p>
          <a:p>
            <a:pPr algn="ctr"/>
            <a:r>
              <a:rPr lang="en-US" altLang="en-US" i="1" dirty="0"/>
              <a:t>August 20, 2020</a:t>
            </a:r>
          </a:p>
          <a:p>
            <a:pPr algn="ctr"/>
            <a:r>
              <a:rPr lang="en-US" altLang="en-US" i="1" dirty="0"/>
              <a:t>1 p.m.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7964" r="3572"/>
          <a:stretch/>
        </p:blipFill>
        <p:spPr>
          <a:xfrm>
            <a:off x="1909084" y="2796487"/>
            <a:ext cx="2226161" cy="3218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D85A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24964"/>
          <a:stretch/>
        </p:blipFill>
        <p:spPr>
          <a:xfrm>
            <a:off x="4847867" y="3605303"/>
            <a:ext cx="2496267" cy="24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D85A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4339" t="5577" r="10226" b="7943"/>
          <a:stretch/>
        </p:blipFill>
        <p:spPr>
          <a:xfrm>
            <a:off x="8111073" y="2796487"/>
            <a:ext cx="2226161" cy="3218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D85A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710677-D4EF-4266-B442-EE10848D00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14" y="-89945"/>
            <a:ext cx="3785972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77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A4B85-A71C-427D-809F-6543D86BF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ACCA Counselors</a:t>
            </a:r>
          </a:p>
        </p:txBody>
      </p:sp>
      <p:pic>
        <p:nvPicPr>
          <p:cNvPr id="4" name="Counseling Open House">
            <a:hlinkClick r:id="" action="ppaction://media"/>
            <a:extLst>
              <a:ext uri="{FF2B5EF4-FFF2-40B4-BE49-F238E27FC236}">
                <a16:creationId xmlns:a16="http://schemas.microsoft.com/office/drawing/2014/main" id="{392F1EBA-9855-4DE9-B9E2-309B8B8453B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12267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</a:t>
            </a:r>
          </a:p>
        </p:txBody>
      </p:sp>
      <p:pic>
        <p:nvPicPr>
          <p:cNvPr id="4" name="Content Placeholder 3" descr="Question mark 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847065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63EC7D-B428-4743-88C8-BE01B5E4E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18E42-305A-4842-89A2-5A0D1851939E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5" b="36336"/>
          <a:stretch/>
        </p:blipFill>
        <p:spPr>
          <a:xfrm>
            <a:off x="1524000" y="-1"/>
            <a:ext cx="9144000" cy="500380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77FC73-2ED5-4EA5-84A3-8BD3E1D7EB49}"/>
              </a:ext>
            </a:extLst>
          </p:cNvPr>
          <p:cNvGrpSpPr/>
          <p:nvPr/>
        </p:nvGrpSpPr>
        <p:grpSpPr>
          <a:xfrm>
            <a:off x="1522387" y="3722732"/>
            <a:ext cx="9145613" cy="2447294"/>
            <a:chOff x="-1613" y="3553097"/>
            <a:chExt cx="8840808" cy="261692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3" y="3553097"/>
              <a:ext cx="3056999" cy="261692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858" y="3553097"/>
              <a:ext cx="3020337" cy="261692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5386" y="3554842"/>
              <a:ext cx="2758410" cy="2615184"/>
            </a:xfrm>
            <a:prstGeom prst="rect">
              <a:avLst/>
            </a:prstGeom>
          </p:spPr>
        </p:pic>
      </p:grp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A25AC957-2B21-4608-9F32-E1F3D527E4CD}"/>
              </a:ext>
            </a:extLst>
          </p:cNvPr>
          <p:cNvSpPr txBox="1">
            <a:spLocks/>
          </p:cNvSpPr>
          <p:nvPr/>
        </p:nvSpPr>
        <p:spPr>
          <a:xfrm>
            <a:off x="1860791" y="6531725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F18E42-305A-4842-89A2-5A0D1851939E}" type="slidenum">
              <a:rPr lang="en-US">
                <a:solidFill>
                  <a:schemeClr val="bg1"/>
                </a:solidFill>
              </a:rPr>
              <a:pPr/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35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Dr. Tasharah Wilson, Principal</a:t>
            </a:r>
          </a:p>
        </p:txBody>
      </p:sp>
      <p:pic>
        <p:nvPicPr>
          <p:cNvPr id="4" name="zoom_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75073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6EEE770-B06A-4363-8F27-F523057FD091}"/>
              </a:ext>
            </a:extLst>
          </p:cNvPr>
          <p:cNvSpPr/>
          <p:nvPr/>
        </p:nvSpPr>
        <p:spPr>
          <a:xfrm>
            <a:off x="1737783" y="2199287"/>
            <a:ext cx="8754535" cy="3890365"/>
          </a:xfrm>
          <a:prstGeom prst="rect">
            <a:avLst/>
          </a:prstGeom>
          <a:solidFill>
            <a:schemeClr val="bg1"/>
          </a:solidFill>
          <a:ln>
            <a:solidFill>
              <a:srgbClr val="0D85A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7888" y="2352842"/>
            <a:ext cx="7886700" cy="1696644"/>
          </a:xfrm>
        </p:spPr>
        <p:txBody>
          <a:bodyPr>
            <a:normAutofit/>
          </a:bodyPr>
          <a:lstStyle/>
          <a:p>
            <a:pPr algn="ctr"/>
            <a:r>
              <a:rPr lang="en-US" sz="4800" b="1" i="1" dirty="0"/>
              <a:t>Cybersecurity</a:t>
            </a:r>
            <a:r>
              <a:rPr lang="en-US" sz="48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br>
              <a:rPr lang="en-US" sz="4800" b="1" dirty="0"/>
            </a:br>
            <a:r>
              <a:rPr lang="en-US" sz="4800" b="1" dirty="0"/>
              <a:t>Pathway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2147888" y="3429000"/>
            <a:ext cx="7886700" cy="2660652"/>
          </a:xfrm>
        </p:spPr>
        <p:txBody>
          <a:bodyPr/>
          <a:lstStyle/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Presenter:</a:t>
            </a:r>
          </a:p>
          <a:p>
            <a:pPr algn="ctr"/>
            <a:endParaRPr lang="en-US" sz="1800" b="1" dirty="0"/>
          </a:p>
          <a:p>
            <a:pPr algn="ctr"/>
            <a:r>
              <a:rPr lang="en-US" sz="1800" b="1" i="1" dirty="0">
                <a:solidFill>
                  <a:schemeClr val="tx1"/>
                </a:solidFill>
              </a:rPr>
              <a:t>Ms. Amber C. Williamson MISM, MNCM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13429D-494E-4DF4-ACE3-2DF5DB5B47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392" y="-89945"/>
            <a:ext cx="3785972" cy="2194560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A2EA0B5-171D-4EF3-91FD-D9F1C944B3FA}"/>
              </a:ext>
            </a:extLst>
          </p:cNvPr>
          <p:cNvSpPr txBox="1">
            <a:spLocks/>
          </p:cNvSpPr>
          <p:nvPr/>
        </p:nvSpPr>
        <p:spPr>
          <a:xfrm>
            <a:off x="1708391" y="6379325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F18E42-305A-4842-89A2-5A0D1851939E}" type="slidenum">
              <a:rPr lang="en-US">
                <a:solidFill>
                  <a:schemeClr val="bg1"/>
                </a:solidFill>
              </a:rPr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506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b="1" dirty="0"/>
              <a:t>I’m excited to be your teacher!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15+ years of Industry and Educational Experience in IT and Cybersecurity.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BS Biology – Xavier University of Louisiana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BS Technical Management – DeVry University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Masters of Information Systems Management and Masters of Network Communications Management with Wireless Communication Concentration from Keller Graduate School of Management.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Starting Doctorate Program in Cybersecurity – Marymount University.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Professional Background: Non-Profit Computer Repairs, Technical Support, Field Engineer, Network Engineer, Cybersecurity Consulting Analyst.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What made you choose this field? Passion and Innovation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pic>
        <p:nvPicPr>
          <p:cNvPr id="5" name="Picture 4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84C5386B-8A01-4B8D-B846-0208B2222D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25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6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3B5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ircuit board&#10;&#10;Description automatically generated">
            <a:extLst>
              <a:ext uri="{FF2B5EF4-FFF2-40B4-BE49-F238E27FC236}">
                <a16:creationId xmlns:a16="http://schemas.microsoft.com/office/drawing/2014/main" id="{C12FE2CD-5DD3-4EAF-BC57-7FF5F9529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9339" y="114943"/>
            <a:ext cx="1541909" cy="102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10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Exciting Facts about Cybersecurity</a:t>
            </a:r>
          </a:p>
        </p:txBody>
      </p:sp>
      <p:pic>
        <p:nvPicPr>
          <p:cNvPr id="13" name="Content Placeholder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60DA94F-21A2-4D72-965A-1D5902182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49293"/>
            <a:ext cx="10515600" cy="3104002"/>
          </a:xfrm>
        </p:spPr>
      </p:pic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48507203-8010-4271-86A5-3370E8523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https://www.cyberseek.org/heatmap.html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930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Exciting Facts about Cybersecurity Certifications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C06BE74-5B74-46EC-85F6-417431797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3164" y="1527376"/>
            <a:ext cx="5957047" cy="4974036"/>
          </a:xfr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C331C3C-953D-4ECF-89EA-BB1A25458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https://www.cyberseek.org/heatmap.html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536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537883"/>
            <a:ext cx="4783697" cy="1942810"/>
          </a:xfrm>
        </p:spPr>
        <p:txBody>
          <a:bodyPr anchor="b">
            <a:normAutofit/>
          </a:bodyPr>
          <a:lstStyle/>
          <a:p>
            <a:r>
              <a:rPr lang="en-US" sz="4000" dirty="0"/>
              <a:t>Exploration of Cybersecurity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686323"/>
            <a:ext cx="4783697" cy="343358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What special projects will we complete?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What experiences will we have?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What will make this pathway exciting?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QOTD: How many of you want to make a salary between $50k-$60k out of High School and certified in Security+? Every student and even parent should be raising their hands!</a:t>
            </a:r>
          </a:p>
          <a:p>
            <a:endParaRPr lang="en-US" sz="2000" dirty="0"/>
          </a:p>
        </p:txBody>
      </p:sp>
      <p:pic>
        <p:nvPicPr>
          <p:cNvPr id="4" name="Online Media 3" title="An Introduction to Cybersecurity Careers">
            <a:hlinkClick r:id="" action="ppaction://media"/>
            <a:extLst>
              <a:ext uri="{FF2B5EF4-FFF2-40B4-BE49-F238E27FC236}">
                <a16:creationId xmlns:a16="http://schemas.microsoft.com/office/drawing/2014/main" id="{974D5077-FFD6-4C4F-9D69-ECB6D85FDB5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988424" y="1819882"/>
            <a:ext cx="5365375" cy="301802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4A1EF-E72B-4CF7-B088-5ECFE2EE1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 Introduction to Cybersecurity Careers by Infosec</a:t>
            </a:r>
          </a:p>
        </p:txBody>
      </p:sp>
    </p:spTree>
    <p:extLst>
      <p:ext uri="{BB962C8B-B14F-4D97-AF65-F5344CB8AC3E}">
        <p14:creationId xmlns:p14="http://schemas.microsoft.com/office/powerpoint/2010/main" val="194465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1550" y="365125"/>
            <a:ext cx="4802249" cy="241288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Exploring Our Lab</a:t>
            </a:r>
          </a:p>
        </p:txBody>
      </p:sp>
      <p:pic>
        <p:nvPicPr>
          <p:cNvPr id="12" name="Picture 11" descr="A picture containing indoor, building, window, glass&#10;&#10;Description automatically generated">
            <a:extLst>
              <a:ext uri="{FF2B5EF4-FFF2-40B4-BE49-F238E27FC236}">
                <a16:creationId xmlns:a16="http://schemas.microsoft.com/office/drawing/2014/main" id="{6546FEB6-EFAF-4674-8801-60A58E5C3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41" r="25792" b="-2"/>
          <a:stretch/>
        </p:blipFill>
        <p:spPr>
          <a:xfrm>
            <a:off x="-1" y="10"/>
            <a:ext cx="3003123" cy="3892380"/>
          </a:xfrm>
          <a:prstGeom prst="rect">
            <a:avLst/>
          </a:prstGeom>
        </p:spPr>
      </p:pic>
      <p:pic>
        <p:nvPicPr>
          <p:cNvPr id="14" name="Picture 13" descr="A picture containing truck, sitting, kitchen, large&#10;&#10;Description automatically generated">
            <a:extLst>
              <a:ext uri="{FF2B5EF4-FFF2-40B4-BE49-F238E27FC236}">
                <a16:creationId xmlns:a16="http://schemas.microsoft.com/office/drawing/2014/main" id="{E596ED3D-6C43-443A-BB6C-00AFAB4D21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90" r="3308" b="-1"/>
          <a:stretch/>
        </p:blipFill>
        <p:spPr>
          <a:xfrm>
            <a:off x="3180257" y="10"/>
            <a:ext cx="3016307" cy="2785935"/>
          </a:xfrm>
          <a:prstGeom prst="rect">
            <a:avLst/>
          </a:prstGeom>
        </p:spPr>
      </p:pic>
      <p:pic>
        <p:nvPicPr>
          <p:cNvPr id="16" name="Picture 15" descr="A picture containing indoor, window, table, desk&#10;&#10;Description automatically generated">
            <a:extLst>
              <a:ext uri="{FF2B5EF4-FFF2-40B4-BE49-F238E27FC236}">
                <a16:creationId xmlns:a16="http://schemas.microsoft.com/office/drawing/2014/main" id="{673AA7B9-8806-4A08-AF58-B3F4127C76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91" r="8731"/>
          <a:stretch/>
        </p:blipFill>
        <p:spPr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8" name="Content Placeholder 7" descr="A large empty room&#10;&#10;Description automatically generated">
            <a:extLst>
              <a:ext uri="{FF2B5EF4-FFF2-40B4-BE49-F238E27FC236}">
                <a16:creationId xmlns:a16="http://schemas.microsoft.com/office/drawing/2014/main" id="{E5045B53-4CCB-429F-AEF1-46E9975064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17211" r="24787" b="-2"/>
          <a:stretch/>
        </p:blipFill>
        <p:spPr>
          <a:xfrm>
            <a:off x="3180257" y="2957665"/>
            <a:ext cx="3016307" cy="390033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1550" y="2957665"/>
            <a:ext cx="4802249" cy="31785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 dirty="0"/>
              <a:t>Here is our new classroom </a:t>
            </a:r>
            <a:endParaRPr lang="en-US" sz="1900" i="1" dirty="0"/>
          </a:p>
          <a:p>
            <a:r>
              <a:rPr lang="en-US" sz="1900" dirty="0"/>
              <a:t>See the tools and equipment that will be used.</a:t>
            </a:r>
          </a:p>
          <a:p>
            <a:r>
              <a:rPr lang="en-US" sz="1900" dirty="0"/>
              <a:t>Explain what they will do with the equipment.</a:t>
            </a:r>
          </a:p>
          <a:p>
            <a:r>
              <a:rPr lang="en-US" sz="1900" dirty="0"/>
              <a:t>Name some products/experiences  that will be created.</a:t>
            </a:r>
          </a:p>
          <a:p>
            <a:r>
              <a:rPr lang="en-US" sz="1900" dirty="0"/>
              <a:t>What will students explore during the first course and continued pathway?</a:t>
            </a:r>
          </a:p>
          <a:p>
            <a:pPr marL="0"/>
            <a:endParaRPr lang="en-US" sz="1900" dirty="0"/>
          </a:p>
          <a:p>
            <a:endParaRPr lang="en-US" sz="1900" dirty="0"/>
          </a:p>
          <a:p>
            <a:endParaRPr lang="en-US" sz="1900" dirty="0"/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60D2F345-9A1D-4174-A761-8C53D7A1E2B7}"/>
              </a:ext>
            </a:extLst>
          </p:cNvPr>
          <p:cNvSpPr/>
          <p:nvPr/>
        </p:nvSpPr>
        <p:spPr>
          <a:xfrm>
            <a:off x="9703557" y="2993977"/>
            <a:ext cx="436729" cy="2900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99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Instructional Expectations</a:t>
            </a:r>
          </a:p>
        </p:txBody>
      </p:sp>
      <p:pic>
        <p:nvPicPr>
          <p:cNvPr id="4" name="Fears Open House">
            <a:hlinkClick r:id="" action="ppaction://media"/>
            <a:extLst>
              <a:ext uri="{FF2B5EF4-FFF2-40B4-BE49-F238E27FC236}">
                <a16:creationId xmlns:a16="http://schemas.microsoft.com/office/drawing/2014/main" id="{40FD99C4-2472-40D9-A6C5-5A1D00C03B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5675" y="1825625"/>
            <a:ext cx="7739063" cy="4351338"/>
          </a:xfrm>
        </p:spPr>
      </p:pic>
    </p:spTree>
    <p:extLst>
      <p:ext uri="{BB962C8B-B14F-4D97-AF65-F5344CB8AC3E}">
        <p14:creationId xmlns:p14="http://schemas.microsoft.com/office/powerpoint/2010/main" val="257487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282</Words>
  <Application>Microsoft Office PowerPoint</Application>
  <PresentationFormat>Widescreen</PresentationFormat>
  <Paragraphs>44</Paragraphs>
  <Slides>12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 Theme</vt:lpstr>
      <vt:lpstr>PowerPoint Presentation</vt:lpstr>
      <vt:lpstr>Dr. Tasharah Wilson, Principal</vt:lpstr>
      <vt:lpstr>Cybersecurity  Pathway</vt:lpstr>
      <vt:lpstr>I’m excited to be your teacher!</vt:lpstr>
      <vt:lpstr>Exciting Facts about Cybersecurity</vt:lpstr>
      <vt:lpstr>Exciting Facts about Cybersecurity Certifications</vt:lpstr>
      <vt:lpstr>Exploration of Cybersecurity</vt:lpstr>
      <vt:lpstr>Exploring Our Lab</vt:lpstr>
      <vt:lpstr>Instructional Expectations</vt:lpstr>
      <vt:lpstr>ACCA Counselors</vt:lpstr>
      <vt:lpstr>Questions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Williamson, Amber</dc:creator>
  <cp:lastModifiedBy>Amber</cp:lastModifiedBy>
  <cp:revision>2</cp:revision>
  <dcterms:created xsi:type="dcterms:W3CDTF">2020-08-19T00:52:08Z</dcterms:created>
  <dcterms:modified xsi:type="dcterms:W3CDTF">2020-08-19T22:54:49Z</dcterms:modified>
</cp:coreProperties>
</file>